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57" r:id="rId11"/>
    <p:sldId id="261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B91682-3535-4C0D-BE10-CEE18EB4E4E2}" v="204" dt="2020-02-20T00:44:04.3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34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15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32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4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80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3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19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5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3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70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4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079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94" r:id="rId6"/>
    <p:sldLayoutId id="2147483689" r:id="rId7"/>
    <p:sldLayoutId id="2147483690" r:id="rId8"/>
    <p:sldLayoutId id="2147483691" r:id="rId9"/>
    <p:sldLayoutId id="2147483693" r:id="rId10"/>
    <p:sldLayoutId id="2147483692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9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pl-PL">
                <a:solidFill>
                  <a:schemeClr val="tx1"/>
                </a:solidFill>
                <a:cs typeface="Calibri Light"/>
              </a:rPr>
              <a:t>Leszczyńscy herbu Wieniawa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109236" y="4739780"/>
            <a:ext cx="3511233" cy="114705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2000" i="1">
                <a:ea typeface="+mn-lt"/>
                <a:cs typeface="+mn-lt"/>
              </a:rPr>
              <a:t>„Kto rodu Leszczyńskich nie zna, ten Polski nie zna"</a:t>
            </a:r>
            <a:endParaRPr lang="pl-PL" sz="2000" i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B272E756-B791-47D6-A04A-55057768B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447" y="647808"/>
            <a:ext cx="3921200" cy="558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DDA144E-B7D0-4809-B9BB-122AC17E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Stanisław I Leszczyński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 descr="Obraz zawierający osoba, mężczyzna, trzymający, kobieta&#10;&#10;Opis wygenerowany przy bardzo wysokim poziomie pewności">
            <a:extLst>
              <a:ext uri="{FF2B5EF4-FFF2-40B4-BE49-F238E27FC236}">
                <a16:creationId xmlns:a16="http://schemas.microsoft.com/office/drawing/2014/main" id="{D1A2802F-5D07-4A92-8B36-6D47F3A1B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33127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43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DD96C58-07B6-48DD-A190-2C328A0A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>
                <a:solidFill>
                  <a:schemeClr val="tx1"/>
                </a:solidFill>
              </a:rPr>
              <a:t>Maria leszczyńska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 descr="Obraz zawierający osoba, chłopiec, dziecko, młode&#10;&#10;Opis wygenerowany przy bardzo wysokim poziomie pewności">
            <a:extLst>
              <a:ext uri="{FF2B5EF4-FFF2-40B4-BE49-F238E27FC236}">
                <a16:creationId xmlns:a16="http://schemas.microsoft.com/office/drawing/2014/main" id="{B6419669-FCB7-490B-814C-6D1C57431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3199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59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88000">
              <a:schemeClr val="bg1">
                <a:shade val="94000"/>
                <a:satMod val="110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D99C606-7727-4EEB-BCDF-F29644C2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960" y="1507414"/>
            <a:ext cx="7295507" cy="37033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Miejsca związane z rodem leszczyńskch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rgbClr val="969FA7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rgbClr val="969FA7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6656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Obraz 8" descr="Obraz zawierający trawa, zewnętrzne, budynek, pole&#10;&#10;Opis wygenerowany przy bardzo wysokim poziomie pewności">
            <a:extLst>
              <a:ext uri="{FF2B5EF4-FFF2-40B4-BE49-F238E27FC236}">
                <a16:creationId xmlns:a16="http://schemas.microsoft.com/office/drawing/2014/main" id="{54C9CC78-614D-45A1-8A47-CF4AE95D3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7" b="126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6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 descr="Obraz zawierający trawa, zewnętrzne, budynek, dom&#10;&#10;Opis wygenerowany przy bardzo wysokim poziomie pewności">
            <a:extLst>
              <a:ext uri="{FF2B5EF4-FFF2-40B4-BE49-F238E27FC236}">
                <a16:creationId xmlns:a16="http://schemas.microsoft.com/office/drawing/2014/main" id="{C0E49C01-3D07-473C-8754-4FC13FE28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9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 descr="Obraz zawierający zewnętrzne, budynek, zegar, trawa&#10;&#10;Opis wygenerowany przy bardzo wysokim poziomie pewności">
            <a:extLst>
              <a:ext uri="{FF2B5EF4-FFF2-40B4-BE49-F238E27FC236}">
                <a16:creationId xmlns:a16="http://schemas.microsoft.com/office/drawing/2014/main" id="{2E9C7242-CB6E-4B44-B5BB-63264FCEA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587" b="3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 descr="Obraz zawierający trawa, zewnętrzne, budynek, dom&#10;&#10;Opis wygenerowany przy bardzo wysokim poziomie pewności">
            <a:extLst>
              <a:ext uri="{FF2B5EF4-FFF2-40B4-BE49-F238E27FC236}">
                <a16:creationId xmlns:a16="http://schemas.microsoft.com/office/drawing/2014/main" id="{38CC3E12-7E03-438B-A2DE-88AC7187F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771" b="9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92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3B48AF3-D611-4AFE-8DB7-A6FE2B64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zewnętrzne, budynek, droga, kościół&#10;&#10;Opis wygenerowany przy bardzo wysokim poziomie pewności">
            <a:extLst>
              <a:ext uri="{FF2B5EF4-FFF2-40B4-BE49-F238E27FC236}">
                <a16:creationId xmlns:a16="http://schemas.microsoft.com/office/drawing/2014/main" id="{C8E90D77-7628-4E46-84B8-9BE0ABAEA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75" b="90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6F38636-68E6-4366-B3BE-E1D4A80D5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753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DFAEBF-B728-4ABC-ACD2-04B493BF0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C079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63576-59D4-421D-96AD-DEF0BC506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AB0EF7-4532-48F4-A87C-16AC639C1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5873675"/>
            <a:ext cx="11260667" cy="516889"/>
          </a:xfrm>
          <a:prstGeom prst="rect">
            <a:avLst/>
          </a:prstGeom>
          <a:solidFill>
            <a:srgbClr val="475337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0448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 descr="Obraz zawierający budynek, zewnętrzne, dom, przód&#10;&#10;Opis wygenerowany przy bardzo wysokim poziomie pewności">
            <a:extLst>
              <a:ext uri="{FF2B5EF4-FFF2-40B4-BE49-F238E27FC236}">
                <a16:creationId xmlns:a16="http://schemas.microsoft.com/office/drawing/2014/main" id="{CFA3E1FE-DBFB-4535-81E5-FA9547A74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648" b="33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41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 descr="Obraz zawierający zewnętrzne, droga, ulica, samochód&#10;&#10;Opis wygenerowany przy bardzo wysokim poziomie pewności">
            <a:extLst>
              <a:ext uri="{FF2B5EF4-FFF2-40B4-BE49-F238E27FC236}">
                <a16:creationId xmlns:a16="http://schemas.microsoft.com/office/drawing/2014/main" id="{698716A9-CF07-48BC-B2D9-9EC205E3B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7168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DividendVTI</vt:lpstr>
      <vt:lpstr>Leszczyńscy herbu Wieniawa</vt:lpstr>
      <vt:lpstr>Miejsca związane z rodem leszczyńskch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Stanisław I Leszczyński</vt:lpstr>
      <vt:lpstr>Maria leszczyńska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93</cp:revision>
  <dcterms:created xsi:type="dcterms:W3CDTF">2020-02-19T23:07:28Z</dcterms:created>
  <dcterms:modified xsi:type="dcterms:W3CDTF">2020-02-20T00:44:25Z</dcterms:modified>
</cp:coreProperties>
</file>